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da Merrel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7F91"/>
    <a:srgbClr val="77C5D5"/>
    <a:srgbClr val="7AC2AE"/>
    <a:srgbClr val="5E8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B65A3-3C24-4B90-A270-4F1CAFED53C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31B697-1B0D-4964-BDA0-870A3BB19115}">
      <dgm:prSet phldrT="[Text]"/>
      <dgm:spPr/>
      <dgm:t>
        <a:bodyPr/>
        <a:lstStyle/>
        <a:p>
          <a:r>
            <a:rPr lang="en-US" dirty="0"/>
            <a:t>Engineering Director</a:t>
          </a:r>
        </a:p>
      </dgm:t>
    </dgm:pt>
    <dgm:pt modelId="{28F6B904-599F-4041-BCD3-005E78CB4297}" type="parTrans" cxnId="{5DEFE871-67EB-472A-B096-278798514E5B}">
      <dgm:prSet/>
      <dgm:spPr/>
      <dgm:t>
        <a:bodyPr/>
        <a:lstStyle/>
        <a:p>
          <a:endParaRPr lang="en-US"/>
        </a:p>
      </dgm:t>
    </dgm:pt>
    <dgm:pt modelId="{7C7CACBE-4829-4466-AB11-533814B27607}" type="sibTrans" cxnId="{5DEFE871-67EB-472A-B096-278798514E5B}">
      <dgm:prSet/>
      <dgm:spPr/>
      <dgm:t>
        <a:bodyPr/>
        <a:lstStyle/>
        <a:p>
          <a:endParaRPr lang="en-US"/>
        </a:p>
      </dgm:t>
    </dgm:pt>
    <dgm:pt modelId="{15AFC760-0E24-4A69-A120-51C04360A044}">
      <dgm:prSet phldrT="[Text]"/>
      <dgm:spPr/>
      <dgm:t>
        <a:bodyPr/>
        <a:lstStyle/>
        <a:p>
          <a:r>
            <a:rPr lang="en-US" dirty="0"/>
            <a:t>Senior Civil Engineer</a:t>
          </a:r>
        </a:p>
      </dgm:t>
    </dgm:pt>
    <dgm:pt modelId="{B533AD46-B06C-45A1-AC3C-F2ADCEA1D8F5}" type="parTrans" cxnId="{333EF5FB-DB26-4E77-8B3D-D89B8A1D8309}">
      <dgm:prSet/>
      <dgm:spPr/>
      <dgm:t>
        <a:bodyPr/>
        <a:lstStyle/>
        <a:p>
          <a:endParaRPr lang="en-US"/>
        </a:p>
      </dgm:t>
    </dgm:pt>
    <dgm:pt modelId="{14341245-60AE-49A9-A89F-FC1FDE9E944C}" type="sibTrans" cxnId="{333EF5FB-DB26-4E77-8B3D-D89B8A1D8309}">
      <dgm:prSet/>
      <dgm:spPr/>
      <dgm:t>
        <a:bodyPr/>
        <a:lstStyle/>
        <a:p>
          <a:endParaRPr lang="en-US"/>
        </a:p>
      </dgm:t>
    </dgm:pt>
    <dgm:pt modelId="{83E91473-0644-427E-8436-9296C23FC46A}">
      <dgm:prSet phldrT="[Text]"/>
      <dgm:spPr/>
      <dgm:t>
        <a:bodyPr/>
        <a:lstStyle/>
        <a:p>
          <a:r>
            <a:rPr lang="en-US" dirty="0"/>
            <a:t>Senior Civil Engineer</a:t>
          </a:r>
        </a:p>
      </dgm:t>
    </dgm:pt>
    <dgm:pt modelId="{C3160E79-BD21-45FA-B5C3-BCCBF0883B00}" type="parTrans" cxnId="{9F7FEFC4-FB9E-455A-8304-717F7197386D}">
      <dgm:prSet/>
      <dgm:spPr/>
      <dgm:t>
        <a:bodyPr/>
        <a:lstStyle/>
        <a:p>
          <a:endParaRPr lang="en-US"/>
        </a:p>
      </dgm:t>
    </dgm:pt>
    <dgm:pt modelId="{CFD99E52-40D2-4471-808C-28CD3713F542}" type="sibTrans" cxnId="{9F7FEFC4-FB9E-455A-8304-717F7197386D}">
      <dgm:prSet/>
      <dgm:spPr/>
      <dgm:t>
        <a:bodyPr/>
        <a:lstStyle/>
        <a:p>
          <a:endParaRPr lang="en-US"/>
        </a:p>
      </dgm:t>
    </dgm:pt>
    <dgm:pt modelId="{FE846014-1798-4D21-A5B5-73FC3B0CE939}">
      <dgm:prSet phldrT="[Text]"/>
      <dgm:spPr/>
      <dgm:t>
        <a:bodyPr/>
        <a:lstStyle/>
        <a:p>
          <a:r>
            <a:rPr lang="en-US" dirty="0"/>
            <a:t>Capital Projects Manager</a:t>
          </a:r>
        </a:p>
      </dgm:t>
    </dgm:pt>
    <dgm:pt modelId="{86C044D9-45E9-4324-9D3D-0D847BB1CE2D}" type="parTrans" cxnId="{EF369BB4-C8FD-4981-AC00-2C5EE9F4053B}">
      <dgm:prSet/>
      <dgm:spPr/>
      <dgm:t>
        <a:bodyPr/>
        <a:lstStyle/>
        <a:p>
          <a:endParaRPr lang="en-US"/>
        </a:p>
      </dgm:t>
    </dgm:pt>
    <dgm:pt modelId="{9F5C996A-2B10-4088-A9BD-6D724C915A16}" type="sibTrans" cxnId="{EF369BB4-C8FD-4981-AC00-2C5EE9F4053B}">
      <dgm:prSet/>
      <dgm:spPr/>
      <dgm:t>
        <a:bodyPr/>
        <a:lstStyle/>
        <a:p>
          <a:endParaRPr lang="en-US"/>
        </a:p>
      </dgm:t>
    </dgm:pt>
    <dgm:pt modelId="{5EAECA5D-9D5D-4E5D-A56B-67DE3598E55F}">
      <dgm:prSet/>
      <dgm:spPr/>
      <dgm:t>
        <a:bodyPr/>
        <a:lstStyle/>
        <a:p>
          <a:r>
            <a:rPr lang="en-US" dirty="0"/>
            <a:t>City Traffic Engineer</a:t>
          </a:r>
        </a:p>
      </dgm:t>
    </dgm:pt>
    <dgm:pt modelId="{FA1BB61A-258A-407C-BC89-F49419158F08}" type="parTrans" cxnId="{A4C67C04-B340-4209-954C-4EEE443F489C}">
      <dgm:prSet/>
      <dgm:spPr/>
      <dgm:t>
        <a:bodyPr/>
        <a:lstStyle/>
        <a:p>
          <a:endParaRPr lang="en-US"/>
        </a:p>
      </dgm:t>
    </dgm:pt>
    <dgm:pt modelId="{8EE7FCF3-F2E1-4FB4-BD3E-4A50FE9E6569}" type="sibTrans" cxnId="{A4C67C04-B340-4209-954C-4EEE443F489C}">
      <dgm:prSet/>
      <dgm:spPr/>
      <dgm:t>
        <a:bodyPr/>
        <a:lstStyle/>
        <a:p>
          <a:endParaRPr lang="en-US"/>
        </a:p>
      </dgm:t>
    </dgm:pt>
    <dgm:pt modelId="{890FA469-6A44-4A4C-B12F-59805261654C}">
      <dgm:prSet/>
      <dgm:spPr/>
      <dgm:t>
        <a:bodyPr/>
        <a:lstStyle/>
        <a:p>
          <a:r>
            <a:rPr lang="en-US" dirty="0"/>
            <a:t>Right of Way Inspector</a:t>
          </a:r>
        </a:p>
      </dgm:t>
    </dgm:pt>
    <dgm:pt modelId="{4F3DACEE-F87C-4343-B0BC-C9EC7BB94455}" type="parTrans" cxnId="{99E44595-2ECC-411E-B76B-B5A39FF9A689}">
      <dgm:prSet/>
      <dgm:spPr/>
      <dgm:t>
        <a:bodyPr/>
        <a:lstStyle/>
        <a:p>
          <a:endParaRPr lang="en-US"/>
        </a:p>
      </dgm:t>
    </dgm:pt>
    <dgm:pt modelId="{A62A9853-CF60-4730-BA04-9448C27BD7A0}" type="sibTrans" cxnId="{99E44595-2ECC-411E-B76B-B5A39FF9A689}">
      <dgm:prSet/>
      <dgm:spPr/>
      <dgm:t>
        <a:bodyPr/>
        <a:lstStyle/>
        <a:p>
          <a:endParaRPr lang="en-US"/>
        </a:p>
      </dgm:t>
    </dgm:pt>
    <dgm:pt modelId="{350AA74D-0F1B-4CC3-822B-6FDFBA5D6C58}">
      <dgm:prSet/>
      <dgm:spPr/>
      <dgm:t>
        <a:bodyPr/>
        <a:lstStyle/>
        <a:p>
          <a:r>
            <a:rPr lang="en-US" dirty="0"/>
            <a:t>Administrative Specialist</a:t>
          </a:r>
        </a:p>
      </dgm:t>
    </dgm:pt>
    <dgm:pt modelId="{1D59D2E9-5868-49D3-8ABD-505D93944A54}" type="parTrans" cxnId="{F7B590B2-2063-4BFB-91B6-29F0A5DE01D9}">
      <dgm:prSet/>
      <dgm:spPr/>
      <dgm:t>
        <a:bodyPr/>
        <a:lstStyle/>
        <a:p>
          <a:endParaRPr lang="en-US"/>
        </a:p>
      </dgm:t>
    </dgm:pt>
    <dgm:pt modelId="{05FBC6EA-FCC1-40D3-9A8D-3CF15A985440}" type="sibTrans" cxnId="{F7B590B2-2063-4BFB-91B6-29F0A5DE01D9}">
      <dgm:prSet/>
      <dgm:spPr/>
      <dgm:t>
        <a:bodyPr/>
        <a:lstStyle/>
        <a:p>
          <a:endParaRPr lang="en-US"/>
        </a:p>
      </dgm:t>
    </dgm:pt>
    <dgm:pt modelId="{EE3AC666-651C-4C0D-8E12-536EAC401F98}" type="pres">
      <dgm:prSet presAssocID="{CD0B65A3-3C24-4B90-A270-4F1CAFED53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FD369F-E3C5-40F0-8C49-0F6B5F5DF93A}" type="pres">
      <dgm:prSet presAssocID="{5D31B697-1B0D-4964-BDA0-870A3BB19115}" presName="hierRoot1" presStyleCnt="0">
        <dgm:presLayoutVars>
          <dgm:hierBranch val="init"/>
        </dgm:presLayoutVars>
      </dgm:prSet>
      <dgm:spPr/>
    </dgm:pt>
    <dgm:pt modelId="{0C8093CF-AA6E-4E9D-A28A-A3D9B7E7491B}" type="pres">
      <dgm:prSet presAssocID="{5D31B697-1B0D-4964-BDA0-870A3BB19115}" presName="rootComposite1" presStyleCnt="0"/>
      <dgm:spPr/>
    </dgm:pt>
    <dgm:pt modelId="{2638CC0A-280B-4928-B14E-2D135A74E619}" type="pres">
      <dgm:prSet presAssocID="{5D31B697-1B0D-4964-BDA0-870A3BB19115}" presName="rootText1" presStyleLbl="node0" presStyleIdx="0" presStyleCnt="1">
        <dgm:presLayoutVars>
          <dgm:chPref val="3"/>
        </dgm:presLayoutVars>
      </dgm:prSet>
      <dgm:spPr/>
    </dgm:pt>
    <dgm:pt modelId="{121688B1-58CC-4A5C-A5F6-5A54D2AB3338}" type="pres">
      <dgm:prSet presAssocID="{5D31B697-1B0D-4964-BDA0-870A3BB19115}" presName="rootConnector1" presStyleLbl="node1" presStyleIdx="0" presStyleCnt="0"/>
      <dgm:spPr/>
    </dgm:pt>
    <dgm:pt modelId="{3A04B406-C6D2-456E-80DC-F034F0BC1C1C}" type="pres">
      <dgm:prSet presAssocID="{5D31B697-1B0D-4964-BDA0-870A3BB19115}" presName="hierChild2" presStyleCnt="0"/>
      <dgm:spPr/>
    </dgm:pt>
    <dgm:pt modelId="{46D4F90B-C9B3-4DEE-BD0F-9BDB3F5A514E}" type="pres">
      <dgm:prSet presAssocID="{B533AD46-B06C-45A1-AC3C-F2ADCEA1D8F5}" presName="Name64" presStyleLbl="parChTrans1D2" presStyleIdx="0" presStyleCnt="6"/>
      <dgm:spPr/>
    </dgm:pt>
    <dgm:pt modelId="{11D3773D-0D95-4B63-9F6D-2C96D4EC42C8}" type="pres">
      <dgm:prSet presAssocID="{15AFC760-0E24-4A69-A120-51C04360A044}" presName="hierRoot2" presStyleCnt="0">
        <dgm:presLayoutVars>
          <dgm:hierBranch val="init"/>
        </dgm:presLayoutVars>
      </dgm:prSet>
      <dgm:spPr/>
    </dgm:pt>
    <dgm:pt modelId="{3F8CF215-A762-4492-9D01-A89C59A39CD0}" type="pres">
      <dgm:prSet presAssocID="{15AFC760-0E24-4A69-A120-51C04360A044}" presName="rootComposite" presStyleCnt="0"/>
      <dgm:spPr/>
    </dgm:pt>
    <dgm:pt modelId="{DB7452F2-C1D7-4E78-9409-DBEBC32FFEA6}" type="pres">
      <dgm:prSet presAssocID="{15AFC760-0E24-4A69-A120-51C04360A044}" presName="rootText" presStyleLbl="node2" presStyleIdx="0" presStyleCnt="6">
        <dgm:presLayoutVars>
          <dgm:chPref val="3"/>
        </dgm:presLayoutVars>
      </dgm:prSet>
      <dgm:spPr/>
    </dgm:pt>
    <dgm:pt modelId="{32C4C0FC-4004-4B42-8978-4E3784FA1EAF}" type="pres">
      <dgm:prSet presAssocID="{15AFC760-0E24-4A69-A120-51C04360A044}" presName="rootConnector" presStyleLbl="node2" presStyleIdx="0" presStyleCnt="6"/>
      <dgm:spPr/>
    </dgm:pt>
    <dgm:pt modelId="{48B21E79-9309-4B1D-A13D-1EBD318E57CA}" type="pres">
      <dgm:prSet presAssocID="{15AFC760-0E24-4A69-A120-51C04360A044}" presName="hierChild4" presStyleCnt="0"/>
      <dgm:spPr/>
    </dgm:pt>
    <dgm:pt modelId="{B1494D89-CCF1-45D6-9BF5-B6AFF03966CB}" type="pres">
      <dgm:prSet presAssocID="{15AFC760-0E24-4A69-A120-51C04360A044}" presName="hierChild5" presStyleCnt="0"/>
      <dgm:spPr/>
    </dgm:pt>
    <dgm:pt modelId="{989D52A5-4B33-49E6-BC53-FA5E037C617B}" type="pres">
      <dgm:prSet presAssocID="{C3160E79-BD21-45FA-B5C3-BCCBF0883B00}" presName="Name64" presStyleLbl="parChTrans1D2" presStyleIdx="1" presStyleCnt="6"/>
      <dgm:spPr/>
    </dgm:pt>
    <dgm:pt modelId="{09FB3F1F-B906-49EA-8634-2713C7803C1F}" type="pres">
      <dgm:prSet presAssocID="{83E91473-0644-427E-8436-9296C23FC46A}" presName="hierRoot2" presStyleCnt="0">
        <dgm:presLayoutVars>
          <dgm:hierBranch val="init"/>
        </dgm:presLayoutVars>
      </dgm:prSet>
      <dgm:spPr/>
    </dgm:pt>
    <dgm:pt modelId="{4B4D464F-81F6-4AF1-A6F0-C18B96814678}" type="pres">
      <dgm:prSet presAssocID="{83E91473-0644-427E-8436-9296C23FC46A}" presName="rootComposite" presStyleCnt="0"/>
      <dgm:spPr/>
    </dgm:pt>
    <dgm:pt modelId="{C5549197-33C6-441B-A7DF-26AC20A86285}" type="pres">
      <dgm:prSet presAssocID="{83E91473-0644-427E-8436-9296C23FC46A}" presName="rootText" presStyleLbl="node2" presStyleIdx="1" presStyleCnt="6">
        <dgm:presLayoutVars>
          <dgm:chPref val="3"/>
        </dgm:presLayoutVars>
      </dgm:prSet>
      <dgm:spPr/>
    </dgm:pt>
    <dgm:pt modelId="{BBBDD533-0B62-49D6-9ECC-4D6A2268FE3A}" type="pres">
      <dgm:prSet presAssocID="{83E91473-0644-427E-8436-9296C23FC46A}" presName="rootConnector" presStyleLbl="node2" presStyleIdx="1" presStyleCnt="6"/>
      <dgm:spPr/>
    </dgm:pt>
    <dgm:pt modelId="{1E0BF806-15C1-4E40-9BFC-76791EF6FA6D}" type="pres">
      <dgm:prSet presAssocID="{83E91473-0644-427E-8436-9296C23FC46A}" presName="hierChild4" presStyleCnt="0"/>
      <dgm:spPr/>
    </dgm:pt>
    <dgm:pt modelId="{D7E8D3F3-2A4A-4977-ACFC-60F17A3F09E0}" type="pres">
      <dgm:prSet presAssocID="{83E91473-0644-427E-8436-9296C23FC46A}" presName="hierChild5" presStyleCnt="0"/>
      <dgm:spPr/>
    </dgm:pt>
    <dgm:pt modelId="{F0E3EA2E-05A4-424B-86D3-B47AC232F09C}" type="pres">
      <dgm:prSet presAssocID="{86C044D9-45E9-4324-9D3D-0D847BB1CE2D}" presName="Name64" presStyleLbl="parChTrans1D2" presStyleIdx="2" presStyleCnt="6"/>
      <dgm:spPr/>
    </dgm:pt>
    <dgm:pt modelId="{1874C8AB-B46B-4D01-9D0B-F76A50B31006}" type="pres">
      <dgm:prSet presAssocID="{FE846014-1798-4D21-A5B5-73FC3B0CE939}" presName="hierRoot2" presStyleCnt="0">
        <dgm:presLayoutVars>
          <dgm:hierBranch val="init"/>
        </dgm:presLayoutVars>
      </dgm:prSet>
      <dgm:spPr/>
    </dgm:pt>
    <dgm:pt modelId="{87EDA780-DBEF-49A8-8D1C-A96316B12EEB}" type="pres">
      <dgm:prSet presAssocID="{FE846014-1798-4D21-A5B5-73FC3B0CE939}" presName="rootComposite" presStyleCnt="0"/>
      <dgm:spPr/>
    </dgm:pt>
    <dgm:pt modelId="{2B7C268F-E108-4821-8F6F-9E8E2FD1F294}" type="pres">
      <dgm:prSet presAssocID="{FE846014-1798-4D21-A5B5-73FC3B0CE939}" presName="rootText" presStyleLbl="node2" presStyleIdx="2" presStyleCnt="6">
        <dgm:presLayoutVars>
          <dgm:chPref val="3"/>
        </dgm:presLayoutVars>
      </dgm:prSet>
      <dgm:spPr/>
    </dgm:pt>
    <dgm:pt modelId="{10849405-71D6-4AD6-ADB0-F9ED28EB24BC}" type="pres">
      <dgm:prSet presAssocID="{FE846014-1798-4D21-A5B5-73FC3B0CE939}" presName="rootConnector" presStyleLbl="node2" presStyleIdx="2" presStyleCnt="6"/>
      <dgm:spPr/>
    </dgm:pt>
    <dgm:pt modelId="{45BD4587-DAED-4157-8720-6907AA122B37}" type="pres">
      <dgm:prSet presAssocID="{FE846014-1798-4D21-A5B5-73FC3B0CE939}" presName="hierChild4" presStyleCnt="0"/>
      <dgm:spPr/>
    </dgm:pt>
    <dgm:pt modelId="{D4E883F6-FFF6-41E3-9609-C66E770F9871}" type="pres">
      <dgm:prSet presAssocID="{FE846014-1798-4D21-A5B5-73FC3B0CE939}" presName="hierChild5" presStyleCnt="0"/>
      <dgm:spPr/>
    </dgm:pt>
    <dgm:pt modelId="{CDB9213B-99F1-4CD2-B594-868252B90FCD}" type="pres">
      <dgm:prSet presAssocID="{FA1BB61A-258A-407C-BC89-F49419158F08}" presName="Name64" presStyleLbl="parChTrans1D2" presStyleIdx="3" presStyleCnt="6"/>
      <dgm:spPr/>
    </dgm:pt>
    <dgm:pt modelId="{4811852E-E131-4D10-9A64-CC62C74F7934}" type="pres">
      <dgm:prSet presAssocID="{5EAECA5D-9D5D-4E5D-A56B-67DE3598E55F}" presName="hierRoot2" presStyleCnt="0">
        <dgm:presLayoutVars>
          <dgm:hierBranch val="init"/>
        </dgm:presLayoutVars>
      </dgm:prSet>
      <dgm:spPr/>
    </dgm:pt>
    <dgm:pt modelId="{6E05758D-2E43-4A41-AF2F-2028EB83314A}" type="pres">
      <dgm:prSet presAssocID="{5EAECA5D-9D5D-4E5D-A56B-67DE3598E55F}" presName="rootComposite" presStyleCnt="0"/>
      <dgm:spPr/>
    </dgm:pt>
    <dgm:pt modelId="{BF3A2FFE-ECD8-4F58-BC2E-048ADCEA5C3E}" type="pres">
      <dgm:prSet presAssocID="{5EAECA5D-9D5D-4E5D-A56B-67DE3598E55F}" presName="rootText" presStyleLbl="node2" presStyleIdx="3" presStyleCnt="6">
        <dgm:presLayoutVars>
          <dgm:chPref val="3"/>
        </dgm:presLayoutVars>
      </dgm:prSet>
      <dgm:spPr/>
    </dgm:pt>
    <dgm:pt modelId="{0446EA40-D06B-4683-8C5E-2BC110FE5949}" type="pres">
      <dgm:prSet presAssocID="{5EAECA5D-9D5D-4E5D-A56B-67DE3598E55F}" presName="rootConnector" presStyleLbl="node2" presStyleIdx="3" presStyleCnt="6"/>
      <dgm:spPr/>
    </dgm:pt>
    <dgm:pt modelId="{6EBB1B7E-05ED-4EBA-A4FC-3485BAF5D3B7}" type="pres">
      <dgm:prSet presAssocID="{5EAECA5D-9D5D-4E5D-A56B-67DE3598E55F}" presName="hierChild4" presStyleCnt="0"/>
      <dgm:spPr/>
    </dgm:pt>
    <dgm:pt modelId="{5CC16A6E-98D0-4033-8165-1E98F7964253}" type="pres">
      <dgm:prSet presAssocID="{5EAECA5D-9D5D-4E5D-A56B-67DE3598E55F}" presName="hierChild5" presStyleCnt="0"/>
      <dgm:spPr/>
    </dgm:pt>
    <dgm:pt modelId="{67002FB1-0E6C-4EAA-AAC4-8F31E0DA16CE}" type="pres">
      <dgm:prSet presAssocID="{4F3DACEE-F87C-4343-B0BC-C9EC7BB94455}" presName="Name64" presStyleLbl="parChTrans1D2" presStyleIdx="4" presStyleCnt="6"/>
      <dgm:spPr/>
    </dgm:pt>
    <dgm:pt modelId="{4038F903-1429-4143-9622-DD58F333ABFA}" type="pres">
      <dgm:prSet presAssocID="{890FA469-6A44-4A4C-B12F-59805261654C}" presName="hierRoot2" presStyleCnt="0">
        <dgm:presLayoutVars>
          <dgm:hierBranch val="init"/>
        </dgm:presLayoutVars>
      </dgm:prSet>
      <dgm:spPr/>
    </dgm:pt>
    <dgm:pt modelId="{9A8DF10B-98EF-4452-9EF2-9CD310A75F73}" type="pres">
      <dgm:prSet presAssocID="{890FA469-6A44-4A4C-B12F-59805261654C}" presName="rootComposite" presStyleCnt="0"/>
      <dgm:spPr/>
    </dgm:pt>
    <dgm:pt modelId="{9F64643C-2E56-4834-8906-EBB33885E1B4}" type="pres">
      <dgm:prSet presAssocID="{890FA469-6A44-4A4C-B12F-59805261654C}" presName="rootText" presStyleLbl="node2" presStyleIdx="4" presStyleCnt="6">
        <dgm:presLayoutVars>
          <dgm:chPref val="3"/>
        </dgm:presLayoutVars>
      </dgm:prSet>
      <dgm:spPr/>
    </dgm:pt>
    <dgm:pt modelId="{F55E4DBD-920C-4354-9DCF-D3EF3662F18C}" type="pres">
      <dgm:prSet presAssocID="{890FA469-6A44-4A4C-B12F-59805261654C}" presName="rootConnector" presStyleLbl="node2" presStyleIdx="4" presStyleCnt="6"/>
      <dgm:spPr/>
    </dgm:pt>
    <dgm:pt modelId="{A34BBF44-E793-449E-832F-5466DF2A2DE0}" type="pres">
      <dgm:prSet presAssocID="{890FA469-6A44-4A4C-B12F-59805261654C}" presName="hierChild4" presStyleCnt="0"/>
      <dgm:spPr/>
    </dgm:pt>
    <dgm:pt modelId="{EF830CD5-D6E1-49A7-B915-E08FC4F08C8E}" type="pres">
      <dgm:prSet presAssocID="{890FA469-6A44-4A4C-B12F-59805261654C}" presName="hierChild5" presStyleCnt="0"/>
      <dgm:spPr/>
    </dgm:pt>
    <dgm:pt modelId="{B03914B3-6915-4417-9115-FE317E386F5D}" type="pres">
      <dgm:prSet presAssocID="{1D59D2E9-5868-49D3-8ABD-505D93944A54}" presName="Name64" presStyleLbl="parChTrans1D2" presStyleIdx="5" presStyleCnt="6"/>
      <dgm:spPr/>
    </dgm:pt>
    <dgm:pt modelId="{722CF564-DFE1-413B-81A7-73842B38D271}" type="pres">
      <dgm:prSet presAssocID="{350AA74D-0F1B-4CC3-822B-6FDFBA5D6C58}" presName="hierRoot2" presStyleCnt="0">
        <dgm:presLayoutVars>
          <dgm:hierBranch val="init"/>
        </dgm:presLayoutVars>
      </dgm:prSet>
      <dgm:spPr/>
    </dgm:pt>
    <dgm:pt modelId="{06658671-9FC4-46EF-B5D4-8E022A27676D}" type="pres">
      <dgm:prSet presAssocID="{350AA74D-0F1B-4CC3-822B-6FDFBA5D6C58}" presName="rootComposite" presStyleCnt="0"/>
      <dgm:spPr/>
    </dgm:pt>
    <dgm:pt modelId="{DB3E8BE1-C0AE-4A50-ABF2-1379A19D615F}" type="pres">
      <dgm:prSet presAssocID="{350AA74D-0F1B-4CC3-822B-6FDFBA5D6C58}" presName="rootText" presStyleLbl="node2" presStyleIdx="5" presStyleCnt="6">
        <dgm:presLayoutVars>
          <dgm:chPref val="3"/>
        </dgm:presLayoutVars>
      </dgm:prSet>
      <dgm:spPr/>
    </dgm:pt>
    <dgm:pt modelId="{9099D852-2854-4069-BD2A-484C09FF207D}" type="pres">
      <dgm:prSet presAssocID="{350AA74D-0F1B-4CC3-822B-6FDFBA5D6C58}" presName="rootConnector" presStyleLbl="node2" presStyleIdx="5" presStyleCnt="6"/>
      <dgm:spPr/>
    </dgm:pt>
    <dgm:pt modelId="{58A7AA64-B53A-45FC-84EB-8A71C065D3B9}" type="pres">
      <dgm:prSet presAssocID="{350AA74D-0F1B-4CC3-822B-6FDFBA5D6C58}" presName="hierChild4" presStyleCnt="0"/>
      <dgm:spPr/>
    </dgm:pt>
    <dgm:pt modelId="{921582A6-2532-4CC3-898A-D33FEDB31151}" type="pres">
      <dgm:prSet presAssocID="{350AA74D-0F1B-4CC3-822B-6FDFBA5D6C58}" presName="hierChild5" presStyleCnt="0"/>
      <dgm:spPr/>
    </dgm:pt>
    <dgm:pt modelId="{75F28234-5C0E-4586-930C-B392AADD39AC}" type="pres">
      <dgm:prSet presAssocID="{5D31B697-1B0D-4964-BDA0-870A3BB19115}" presName="hierChild3" presStyleCnt="0"/>
      <dgm:spPr/>
    </dgm:pt>
  </dgm:ptLst>
  <dgm:cxnLst>
    <dgm:cxn modelId="{A4C67C04-B340-4209-954C-4EEE443F489C}" srcId="{5D31B697-1B0D-4964-BDA0-870A3BB19115}" destId="{5EAECA5D-9D5D-4E5D-A56B-67DE3598E55F}" srcOrd="3" destOrd="0" parTransId="{FA1BB61A-258A-407C-BC89-F49419158F08}" sibTransId="{8EE7FCF3-F2E1-4FB4-BD3E-4A50FE9E6569}"/>
    <dgm:cxn modelId="{D0C70B34-548F-49A3-B450-62F4F60D4237}" type="presOf" srcId="{C3160E79-BD21-45FA-B5C3-BCCBF0883B00}" destId="{989D52A5-4B33-49E6-BC53-FA5E037C617B}" srcOrd="0" destOrd="0" presId="urn:microsoft.com/office/officeart/2009/3/layout/HorizontalOrganizationChart"/>
    <dgm:cxn modelId="{06118D40-6885-466F-9521-0BE3DE390506}" type="presOf" srcId="{1D59D2E9-5868-49D3-8ABD-505D93944A54}" destId="{B03914B3-6915-4417-9115-FE317E386F5D}" srcOrd="0" destOrd="0" presId="urn:microsoft.com/office/officeart/2009/3/layout/HorizontalOrganizationChart"/>
    <dgm:cxn modelId="{12E9756B-D5D4-46F6-8BEC-B3D0A3FCB6F3}" type="presOf" srcId="{890FA469-6A44-4A4C-B12F-59805261654C}" destId="{9F64643C-2E56-4834-8906-EBB33885E1B4}" srcOrd="0" destOrd="0" presId="urn:microsoft.com/office/officeart/2009/3/layout/HorizontalOrganizationChart"/>
    <dgm:cxn modelId="{127B3D50-427F-476C-AB84-CFE96DC13D9D}" type="presOf" srcId="{15AFC760-0E24-4A69-A120-51C04360A044}" destId="{32C4C0FC-4004-4B42-8978-4E3784FA1EAF}" srcOrd="1" destOrd="0" presId="urn:microsoft.com/office/officeart/2009/3/layout/HorizontalOrganizationChart"/>
    <dgm:cxn modelId="{5DEFE871-67EB-472A-B096-278798514E5B}" srcId="{CD0B65A3-3C24-4B90-A270-4F1CAFED53C8}" destId="{5D31B697-1B0D-4964-BDA0-870A3BB19115}" srcOrd="0" destOrd="0" parTransId="{28F6B904-599F-4041-BCD3-005E78CB4297}" sibTransId="{7C7CACBE-4829-4466-AB11-533814B27607}"/>
    <dgm:cxn modelId="{DADE0072-638C-4422-8ACF-3332EB93C7E2}" type="presOf" srcId="{5EAECA5D-9D5D-4E5D-A56B-67DE3598E55F}" destId="{BF3A2FFE-ECD8-4F58-BC2E-048ADCEA5C3E}" srcOrd="0" destOrd="0" presId="urn:microsoft.com/office/officeart/2009/3/layout/HorizontalOrganizationChart"/>
    <dgm:cxn modelId="{A8EF1752-4454-4F60-B8BB-9C08A4FB46E3}" type="presOf" srcId="{350AA74D-0F1B-4CC3-822B-6FDFBA5D6C58}" destId="{DB3E8BE1-C0AE-4A50-ABF2-1379A19D615F}" srcOrd="0" destOrd="0" presId="urn:microsoft.com/office/officeart/2009/3/layout/HorizontalOrganizationChart"/>
    <dgm:cxn modelId="{2235F479-E20B-4F1F-AEB3-11543961373A}" type="presOf" srcId="{5D31B697-1B0D-4964-BDA0-870A3BB19115}" destId="{121688B1-58CC-4A5C-A5F6-5A54D2AB3338}" srcOrd="1" destOrd="0" presId="urn:microsoft.com/office/officeart/2009/3/layout/HorizontalOrganizationChart"/>
    <dgm:cxn modelId="{2C621D7A-55C0-49F0-94D6-34FEEE039EAC}" type="presOf" srcId="{890FA469-6A44-4A4C-B12F-59805261654C}" destId="{F55E4DBD-920C-4354-9DCF-D3EF3662F18C}" srcOrd="1" destOrd="0" presId="urn:microsoft.com/office/officeart/2009/3/layout/HorizontalOrganizationChart"/>
    <dgm:cxn modelId="{3FE57A7A-739D-4E77-A6E5-023752523869}" type="presOf" srcId="{5D31B697-1B0D-4964-BDA0-870A3BB19115}" destId="{2638CC0A-280B-4928-B14E-2D135A74E619}" srcOrd="0" destOrd="0" presId="urn:microsoft.com/office/officeart/2009/3/layout/HorizontalOrganizationChart"/>
    <dgm:cxn modelId="{38D5C980-DDF3-45D9-8DFF-C48381C4ADBF}" type="presOf" srcId="{FA1BB61A-258A-407C-BC89-F49419158F08}" destId="{CDB9213B-99F1-4CD2-B594-868252B90FCD}" srcOrd="0" destOrd="0" presId="urn:microsoft.com/office/officeart/2009/3/layout/HorizontalOrganizationChart"/>
    <dgm:cxn modelId="{C4AB1788-4D31-4A2B-B427-9693A83DA7C1}" type="presOf" srcId="{FE846014-1798-4D21-A5B5-73FC3B0CE939}" destId="{10849405-71D6-4AD6-ADB0-F9ED28EB24BC}" srcOrd="1" destOrd="0" presId="urn:microsoft.com/office/officeart/2009/3/layout/HorizontalOrganizationChart"/>
    <dgm:cxn modelId="{F311C28F-40BB-4B79-A270-1764A5FF1C75}" type="presOf" srcId="{CD0B65A3-3C24-4B90-A270-4F1CAFED53C8}" destId="{EE3AC666-651C-4C0D-8E12-536EAC401F98}" srcOrd="0" destOrd="0" presId="urn:microsoft.com/office/officeart/2009/3/layout/HorizontalOrganizationChart"/>
    <dgm:cxn modelId="{99E44595-2ECC-411E-B76B-B5A39FF9A689}" srcId="{5D31B697-1B0D-4964-BDA0-870A3BB19115}" destId="{890FA469-6A44-4A4C-B12F-59805261654C}" srcOrd="4" destOrd="0" parTransId="{4F3DACEE-F87C-4343-B0BC-C9EC7BB94455}" sibTransId="{A62A9853-CF60-4730-BA04-9448C27BD7A0}"/>
    <dgm:cxn modelId="{6563B7A1-6B8B-455E-A921-34EA3A138EB4}" type="presOf" srcId="{B533AD46-B06C-45A1-AC3C-F2ADCEA1D8F5}" destId="{46D4F90B-C9B3-4DEE-BD0F-9BDB3F5A514E}" srcOrd="0" destOrd="0" presId="urn:microsoft.com/office/officeart/2009/3/layout/HorizontalOrganizationChart"/>
    <dgm:cxn modelId="{4B93A2A2-D261-4353-9F10-A5D4218F9520}" type="presOf" srcId="{4F3DACEE-F87C-4343-B0BC-C9EC7BB94455}" destId="{67002FB1-0E6C-4EAA-AAC4-8F31E0DA16CE}" srcOrd="0" destOrd="0" presId="urn:microsoft.com/office/officeart/2009/3/layout/HorizontalOrganizationChart"/>
    <dgm:cxn modelId="{F7B590B2-2063-4BFB-91B6-29F0A5DE01D9}" srcId="{5D31B697-1B0D-4964-BDA0-870A3BB19115}" destId="{350AA74D-0F1B-4CC3-822B-6FDFBA5D6C58}" srcOrd="5" destOrd="0" parTransId="{1D59D2E9-5868-49D3-8ABD-505D93944A54}" sibTransId="{05FBC6EA-FCC1-40D3-9A8D-3CF15A985440}"/>
    <dgm:cxn modelId="{EF369BB4-C8FD-4981-AC00-2C5EE9F4053B}" srcId="{5D31B697-1B0D-4964-BDA0-870A3BB19115}" destId="{FE846014-1798-4D21-A5B5-73FC3B0CE939}" srcOrd="2" destOrd="0" parTransId="{86C044D9-45E9-4324-9D3D-0D847BB1CE2D}" sibTransId="{9F5C996A-2B10-4088-A9BD-6D724C915A16}"/>
    <dgm:cxn modelId="{E0E25DB7-A16C-460C-8873-784122F07447}" type="presOf" srcId="{FE846014-1798-4D21-A5B5-73FC3B0CE939}" destId="{2B7C268F-E108-4821-8F6F-9E8E2FD1F294}" srcOrd="0" destOrd="0" presId="urn:microsoft.com/office/officeart/2009/3/layout/HorizontalOrganizationChart"/>
    <dgm:cxn modelId="{7EDB65B8-1E3C-40DD-AE22-8F63429CDC63}" type="presOf" srcId="{86C044D9-45E9-4324-9D3D-0D847BB1CE2D}" destId="{F0E3EA2E-05A4-424B-86D3-B47AC232F09C}" srcOrd="0" destOrd="0" presId="urn:microsoft.com/office/officeart/2009/3/layout/HorizontalOrganizationChart"/>
    <dgm:cxn modelId="{7BFB20C0-C4AA-4C69-A78F-C91DD91E9D35}" type="presOf" srcId="{5EAECA5D-9D5D-4E5D-A56B-67DE3598E55F}" destId="{0446EA40-D06B-4683-8C5E-2BC110FE5949}" srcOrd="1" destOrd="0" presId="urn:microsoft.com/office/officeart/2009/3/layout/HorizontalOrganizationChart"/>
    <dgm:cxn modelId="{9F7FEFC4-FB9E-455A-8304-717F7197386D}" srcId="{5D31B697-1B0D-4964-BDA0-870A3BB19115}" destId="{83E91473-0644-427E-8436-9296C23FC46A}" srcOrd="1" destOrd="0" parTransId="{C3160E79-BD21-45FA-B5C3-BCCBF0883B00}" sibTransId="{CFD99E52-40D2-4471-808C-28CD3713F542}"/>
    <dgm:cxn modelId="{AF94FAD1-D682-4F13-B187-DF5ADEE849F1}" type="presOf" srcId="{83E91473-0644-427E-8436-9296C23FC46A}" destId="{C5549197-33C6-441B-A7DF-26AC20A86285}" srcOrd="0" destOrd="0" presId="urn:microsoft.com/office/officeart/2009/3/layout/HorizontalOrganizationChart"/>
    <dgm:cxn modelId="{879C03EB-08DF-4F17-8A5C-F99067A64715}" type="presOf" srcId="{350AA74D-0F1B-4CC3-822B-6FDFBA5D6C58}" destId="{9099D852-2854-4069-BD2A-484C09FF207D}" srcOrd="1" destOrd="0" presId="urn:microsoft.com/office/officeart/2009/3/layout/HorizontalOrganizationChart"/>
    <dgm:cxn modelId="{BA3649EC-FFD0-4E72-B1E9-BB9B0A28AB1A}" type="presOf" srcId="{83E91473-0644-427E-8436-9296C23FC46A}" destId="{BBBDD533-0B62-49D6-9ECC-4D6A2268FE3A}" srcOrd="1" destOrd="0" presId="urn:microsoft.com/office/officeart/2009/3/layout/HorizontalOrganizationChart"/>
    <dgm:cxn modelId="{333EF5FB-DB26-4E77-8B3D-D89B8A1D8309}" srcId="{5D31B697-1B0D-4964-BDA0-870A3BB19115}" destId="{15AFC760-0E24-4A69-A120-51C04360A044}" srcOrd="0" destOrd="0" parTransId="{B533AD46-B06C-45A1-AC3C-F2ADCEA1D8F5}" sibTransId="{14341245-60AE-49A9-A89F-FC1FDE9E944C}"/>
    <dgm:cxn modelId="{ED326FFE-CCE2-4824-A620-7FEF236F2F9A}" type="presOf" srcId="{15AFC760-0E24-4A69-A120-51C04360A044}" destId="{DB7452F2-C1D7-4E78-9409-DBEBC32FFEA6}" srcOrd="0" destOrd="0" presId="urn:microsoft.com/office/officeart/2009/3/layout/HorizontalOrganizationChart"/>
    <dgm:cxn modelId="{9D3BD9D9-9109-40E9-9D6A-84A6CE965217}" type="presParOf" srcId="{EE3AC666-651C-4C0D-8E12-536EAC401F98}" destId="{89FD369F-E3C5-40F0-8C49-0F6B5F5DF93A}" srcOrd="0" destOrd="0" presId="urn:microsoft.com/office/officeart/2009/3/layout/HorizontalOrganizationChart"/>
    <dgm:cxn modelId="{B9ACE9BB-A3B4-4365-860C-39372414EDF3}" type="presParOf" srcId="{89FD369F-E3C5-40F0-8C49-0F6B5F5DF93A}" destId="{0C8093CF-AA6E-4E9D-A28A-A3D9B7E7491B}" srcOrd="0" destOrd="0" presId="urn:microsoft.com/office/officeart/2009/3/layout/HorizontalOrganizationChart"/>
    <dgm:cxn modelId="{ECC29554-5FD6-4B19-8344-AE9148516958}" type="presParOf" srcId="{0C8093CF-AA6E-4E9D-A28A-A3D9B7E7491B}" destId="{2638CC0A-280B-4928-B14E-2D135A74E619}" srcOrd="0" destOrd="0" presId="urn:microsoft.com/office/officeart/2009/3/layout/HorizontalOrganizationChart"/>
    <dgm:cxn modelId="{5DBEF028-8672-4E07-8232-72DB73E066AA}" type="presParOf" srcId="{0C8093CF-AA6E-4E9D-A28A-A3D9B7E7491B}" destId="{121688B1-58CC-4A5C-A5F6-5A54D2AB3338}" srcOrd="1" destOrd="0" presId="urn:microsoft.com/office/officeart/2009/3/layout/HorizontalOrganizationChart"/>
    <dgm:cxn modelId="{00613CE8-E920-4417-8160-A15DDF70F369}" type="presParOf" srcId="{89FD369F-E3C5-40F0-8C49-0F6B5F5DF93A}" destId="{3A04B406-C6D2-456E-80DC-F034F0BC1C1C}" srcOrd="1" destOrd="0" presId="urn:microsoft.com/office/officeart/2009/3/layout/HorizontalOrganizationChart"/>
    <dgm:cxn modelId="{E5667CB0-C459-4C7B-AE09-BCE6AED66F93}" type="presParOf" srcId="{3A04B406-C6D2-456E-80DC-F034F0BC1C1C}" destId="{46D4F90B-C9B3-4DEE-BD0F-9BDB3F5A514E}" srcOrd="0" destOrd="0" presId="urn:microsoft.com/office/officeart/2009/3/layout/HorizontalOrganizationChart"/>
    <dgm:cxn modelId="{1AD1E53C-3AEA-45BB-937E-92C3922927CE}" type="presParOf" srcId="{3A04B406-C6D2-456E-80DC-F034F0BC1C1C}" destId="{11D3773D-0D95-4B63-9F6D-2C96D4EC42C8}" srcOrd="1" destOrd="0" presId="urn:microsoft.com/office/officeart/2009/3/layout/HorizontalOrganizationChart"/>
    <dgm:cxn modelId="{CF5FDB3C-988B-4A36-86C4-DAD3B93A5A1C}" type="presParOf" srcId="{11D3773D-0D95-4B63-9F6D-2C96D4EC42C8}" destId="{3F8CF215-A762-4492-9D01-A89C59A39CD0}" srcOrd="0" destOrd="0" presId="urn:microsoft.com/office/officeart/2009/3/layout/HorizontalOrganizationChart"/>
    <dgm:cxn modelId="{289748E5-111C-405D-BF6B-355457609D87}" type="presParOf" srcId="{3F8CF215-A762-4492-9D01-A89C59A39CD0}" destId="{DB7452F2-C1D7-4E78-9409-DBEBC32FFEA6}" srcOrd="0" destOrd="0" presId="urn:microsoft.com/office/officeart/2009/3/layout/HorizontalOrganizationChart"/>
    <dgm:cxn modelId="{82D6C1FF-E611-4682-BDA1-2D0251ACF32B}" type="presParOf" srcId="{3F8CF215-A762-4492-9D01-A89C59A39CD0}" destId="{32C4C0FC-4004-4B42-8978-4E3784FA1EAF}" srcOrd="1" destOrd="0" presId="urn:microsoft.com/office/officeart/2009/3/layout/HorizontalOrganizationChart"/>
    <dgm:cxn modelId="{C3502CE1-D780-42F3-9F06-0A4AEDC7C64B}" type="presParOf" srcId="{11D3773D-0D95-4B63-9F6D-2C96D4EC42C8}" destId="{48B21E79-9309-4B1D-A13D-1EBD318E57CA}" srcOrd="1" destOrd="0" presId="urn:microsoft.com/office/officeart/2009/3/layout/HorizontalOrganizationChart"/>
    <dgm:cxn modelId="{01D69166-D0CC-4FD7-8032-45C06F37707B}" type="presParOf" srcId="{11D3773D-0D95-4B63-9F6D-2C96D4EC42C8}" destId="{B1494D89-CCF1-45D6-9BF5-B6AFF03966CB}" srcOrd="2" destOrd="0" presId="urn:microsoft.com/office/officeart/2009/3/layout/HorizontalOrganizationChart"/>
    <dgm:cxn modelId="{A3D390A8-6456-49C2-90FF-FD669A874CAE}" type="presParOf" srcId="{3A04B406-C6D2-456E-80DC-F034F0BC1C1C}" destId="{989D52A5-4B33-49E6-BC53-FA5E037C617B}" srcOrd="2" destOrd="0" presId="urn:microsoft.com/office/officeart/2009/3/layout/HorizontalOrganizationChart"/>
    <dgm:cxn modelId="{61DDDA0B-B439-4054-9CCE-EF406AD79722}" type="presParOf" srcId="{3A04B406-C6D2-456E-80DC-F034F0BC1C1C}" destId="{09FB3F1F-B906-49EA-8634-2713C7803C1F}" srcOrd="3" destOrd="0" presId="urn:microsoft.com/office/officeart/2009/3/layout/HorizontalOrganizationChart"/>
    <dgm:cxn modelId="{09BAB7B6-8728-4B12-8A1A-3DCCDDBF62DB}" type="presParOf" srcId="{09FB3F1F-B906-49EA-8634-2713C7803C1F}" destId="{4B4D464F-81F6-4AF1-A6F0-C18B96814678}" srcOrd="0" destOrd="0" presId="urn:microsoft.com/office/officeart/2009/3/layout/HorizontalOrganizationChart"/>
    <dgm:cxn modelId="{2251806D-3ACC-497B-862D-E42DCBEBA89B}" type="presParOf" srcId="{4B4D464F-81F6-4AF1-A6F0-C18B96814678}" destId="{C5549197-33C6-441B-A7DF-26AC20A86285}" srcOrd="0" destOrd="0" presId="urn:microsoft.com/office/officeart/2009/3/layout/HorizontalOrganizationChart"/>
    <dgm:cxn modelId="{8983E902-07D2-4443-A1C8-72A2C3AD6E22}" type="presParOf" srcId="{4B4D464F-81F6-4AF1-A6F0-C18B96814678}" destId="{BBBDD533-0B62-49D6-9ECC-4D6A2268FE3A}" srcOrd="1" destOrd="0" presId="urn:microsoft.com/office/officeart/2009/3/layout/HorizontalOrganizationChart"/>
    <dgm:cxn modelId="{6101A047-3D0E-45E6-8874-FA0EB730E8EB}" type="presParOf" srcId="{09FB3F1F-B906-49EA-8634-2713C7803C1F}" destId="{1E0BF806-15C1-4E40-9BFC-76791EF6FA6D}" srcOrd="1" destOrd="0" presId="urn:microsoft.com/office/officeart/2009/3/layout/HorizontalOrganizationChart"/>
    <dgm:cxn modelId="{EE0D2C3C-950E-4ED2-9402-34B669C373AA}" type="presParOf" srcId="{09FB3F1F-B906-49EA-8634-2713C7803C1F}" destId="{D7E8D3F3-2A4A-4977-ACFC-60F17A3F09E0}" srcOrd="2" destOrd="0" presId="urn:microsoft.com/office/officeart/2009/3/layout/HorizontalOrganizationChart"/>
    <dgm:cxn modelId="{03B1DA1B-D03F-42AF-A479-DEB2E8AB7034}" type="presParOf" srcId="{3A04B406-C6D2-456E-80DC-F034F0BC1C1C}" destId="{F0E3EA2E-05A4-424B-86D3-B47AC232F09C}" srcOrd="4" destOrd="0" presId="urn:microsoft.com/office/officeart/2009/3/layout/HorizontalOrganizationChart"/>
    <dgm:cxn modelId="{21492845-A88B-4FAB-888A-9DE64070FD50}" type="presParOf" srcId="{3A04B406-C6D2-456E-80DC-F034F0BC1C1C}" destId="{1874C8AB-B46B-4D01-9D0B-F76A50B31006}" srcOrd="5" destOrd="0" presId="urn:microsoft.com/office/officeart/2009/3/layout/HorizontalOrganizationChart"/>
    <dgm:cxn modelId="{76F41233-E3AD-4AFF-AEBC-896F642143B5}" type="presParOf" srcId="{1874C8AB-B46B-4D01-9D0B-F76A50B31006}" destId="{87EDA780-DBEF-49A8-8D1C-A96316B12EEB}" srcOrd="0" destOrd="0" presId="urn:microsoft.com/office/officeart/2009/3/layout/HorizontalOrganizationChart"/>
    <dgm:cxn modelId="{F8D4EFF3-93B5-41DB-8502-4FFC466E95A2}" type="presParOf" srcId="{87EDA780-DBEF-49A8-8D1C-A96316B12EEB}" destId="{2B7C268F-E108-4821-8F6F-9E8E2FD1F294}" srcOrd="0" destOrd="0" presId="urn:microsoft.com/office/officeart/2009/3/layout/HorizontalOrganizationChart"/>
    <dgm:cxn modelId="{1B7CBC57-A607-4747-B4BD-BADAF3956692}" type="presParOf" srcId="{87EDA780-DBEF-49A8-8D1C-A96316B12EEB}" destId="{10849405-71D6-4AD6-ADB0-F9ED28EB24BC}" srcOrd="1" destOrd="0" presId="urn:microsoft.com/office/officeart/2009/3/layout/HorizontalOrganizationChart"/>
    <dgm:cxn modelId="{E82E3EA0-13AE-4E67-8D79-88CD2CE6971B}" type="presParOf" srcId="{1874C8AB-B46B-4D01-9D0B-F76A50B31006}" destId="{45BD4587-DAED-4157-8720-6907AA122B37}" srcOrd="1" destOrd="0" presId="urn:microsoft.com/office/officeart/2009/3/layout/HorizontalOrganizationChart"/>
    <dgm:cxn modelId="{2D7D2DB3-F7D1-4149-9231-396C40DC5CF3}" type="presParOf" srcId="{1874C8AB-B46B-4D01-9D0B-F76A50B31006}" destId="{D4E883F6-FFF6-41E3-9609-C66E770F9871}" srcOrd="2" destOrd="0" presId="urn:microsoft.com/office/officeart/2009/3/layout/HorizontalOrganizationChart"/>
    <dgm:cxn modelId="{98769C5D-3C6F-4E05-9D6B-95DD71940F06}" type="presParOf" srcId="{3A04B406-C6D2-456E-80DC-F034F0BC1C1C}" destId="{CDB9213B-99F1-4CD2-B594-868252B90FCD}" srcOrd="6" destOrd="0" presId="urn:microsoft.com/office/officeart/2009/3/layout/HorizontalOrganizationChart"/>
    <dgm:cxn modelId="{7CE7C80F-7D54-4114-92AE-F333C187F24D}" type="presParOf" srcId="{3A04B406-C6D2-456E-80DC-F034F0BC1C1C}" destId="{4811852E-E131-4D10-9A64-CC62C74F7934}" srcOrd="7" destOrd="0" presId="urn:microsoft.com/office/officeart/2009/3/layout/HorizontalOrganizationChart"/>
    <dgm:cxn modelId="{D073F427-973C-4FD7-BD07-A9277ABB70D9}" type="presParOf" srcId="{4811852E-E131-4D10-9A64-CC62C74F7934}" destId="{6E05758D-2E43-4A41-AF2F-2028EB83314A}" srcOrd="0" destOrd="0" presId="urn:microsoft.com/office/officeart/2009/3/layout/HorizontalOrganizationChart"/>
    <dgm:cxn modelId="{9288D13C-08A2-442A-B628-7B4E786F58C6}" type="presParOf" srcId="{6E05758D-2E43-4A41-AF2F-2028EB83314A}" destId="{BF3A2FFE-ECD8-4F58-BC2E-048ADCEA5C3E}" srcOrd="0" destOrd="0" presId="urn:microsoft.com/office/officeart/2009/3/layout/HorizontalOrganizationChart"/>
    <dgm:cxn modelId="{98EBFB31-CEF6-4FBD-B940-FC330F1885BC}" type="presParOf" srcId="{6E05758D-2E43-4A41-AF2F-2028EB83314A}" destId="{0446EA40-D06B-4683-8C5E-2BC110FE5949}" srcOrd="1" destOrd="0" presId="urn:microsoft.com/office/officeart/2009/3/layout/HorizontalOrganizationChart"/>
    <dgm:cxn modelId="{BAC58140-0DA6-4484-8BB6-5BAD0C0FB0E9}" type="presParOf" srcId="{4811852E-E131-4D10-9A64-CC62C74F7934}" destId="{6EBB1B7E-05ED-4EBA-A4FC-3485BAF5D3B7}" srcOrd="1" destOrd="0" presId="urn:microsoft.com/office/officeart/2009/3/layout/HorizontalOrganizationChart"/>
    <dgm:cxn modelId="{611CD861-A0F1-4BF6-8B97-446E6CAE4A38}" type="presParOf" srcId="{4811852E-E131-4D10-9A64-CC62C74F7934}" destId="{5CC16A6E-98D0-4033-8165-1E98F7964253}" srcOrd="2" destOrd="0" presId="urn:microsoft.com/office/officeart/2009/3/layout/HorizontalOrganizationChart"/>
    <dgm:cxn modelId="{5B39D2E1-7396-477E-9B96-BD5F9036E7C3}" type="presParOf" srcId="{3A04B406-C6D2-456E-80DC-F034F0BC1C1C}" destId="{67002FB1-0E6C-4EAA-AAC4-8F31E0DA16CE}" srcOrd="8" destOrd="0" presId="urn:microsoft.com/office/officeart/2009/3/layout/HorizontalOrganizationChart"/>
    <dgm:cxn modelId="{712D7E90-985F-4115-8DA7-02AC8C82808B}" type="presParOf" srcId="{3A04B406-C6D2-456E-80DC-F034F0BC1C1C}" destId="{4038F903-1429-4143-9622-DD58F333ABFA}" srcOrd="9" destOrd="0" presId="urn:microsoft.com/office/officeart/2009/3/layout/HorizontalOrganizationChart"/>
    <dgm:cxn modelId="{3D32BCD8-52C3-4626-B15C-7F797B375DBA}" type="presParOf" srcId="{4038F903-1429-4143-9622-DD58F333ABFA}" destId="{9A8DF10B-98EF-4452-9EF2-9CD310A75F73}" srcOrd="0" destOrd="0" presId="urn:microsoft.com/office/officeart/2009/3/layout/HorizontalOrganizationChart"/>
    <dgm:cxn modelId="{05FB5F72-B5DA-477C-AFA5-08F78344BC10}" type="presParOf" srcId="{9A8DF10B-98EF-4452-9EF2-9CD310A75F73}" destId="{9F64643C-2E56-4834-8906-EBB33885E1B4}" srcOrd="0" destOrd="0" presId="urn:microsoft.com/office/officeart/2009/3/layout/HorizontalOrganizationChart"/>
    <dgm:cxn modelId="{01650CB0-AEB7-456D-8C8C-6E65F44C0ED9}" type="presParOf" srcId="{9A8DF10B-98EF-4452-9EF2-9CD310A75F73}" destId="{F55E4DBD-920C-4354-9DCF-D3EF3662F18C}" srcOrd="1" destOrd="0" presId="urn:microsoft.com/office/officeart/2009/3/layout/HorizontalOrganizationChart"/>
    <dgm:cxn modelId="{6D09D979-1806-4AA3-B7B5-F6854B2F3B6F}" type="presParOf" srcId="{4038F903-1429-4143-9622-DD58F333ABFA}" destId="{A34BBF44-E793-449E-832F-5466DF2A2DE0}" srcOrd="1" destOrd="0" presId="urn:microsoft.com/office/officeart/2009/3/layout/HorizontalOrganizationChart"/>
    <dgm:cxn modelId="{04663B68-8851-46E5-86F6-493BD68CBF2D}" type="presParOf" srcId="{4038F903-1429-4143-9622-DD58F333ABFA}" destId="{EF830CD5-D6E1-49A7-B915-E08FC4F08C8E}" srcOrd="2" destOrd="0" presId="urn:microsoft.com/office/officeart/2009/3/layout/HorizontalOrganizationChart"/>
    <dgm:cxn modelId="{30142F88-EFAE-4CE9-9951-4D1FE3C421AC}" type="presParOf" srcId="{3A04B406-C6D2-456E-80DC-F034F0BC1C1C}" destId="{B03914B3-6915-4417-9115-FE317E386F5D}" srcOrd="10" destOrd="0" presId="urn:microsoft.com/office/officeart/2009/3/layout/HorizontalOrganizationChart"/>
    <dgm:cxn modelId="{B600ECA8-21A5-4CBE-89D8-B9F7C7CC042F}" type="presParOf" srcId="{3A04B406-C6D2-456E-80DC-F034F0BC1C1C}" destId="{722CF564-DFE1-413B-81A7-73842B38D271}" srcOrd="11" destOrd="0" presId="urn:microsoft.com/office/officeart/2009/3/layout/HorizontalOrganizationChart"/>
    <dgm:cxn modelId="{E11D56C4-2CB1-48F7-809C-DF6E8FB13B08}" type="presParOf" srcId="{722CF564-DFE1-413B-81A7-73842B38D271}" destId="{06658671-9FC4-46EF-B5D4-8E022A27676D}" srcOrd="0" destOrd="0" presId="urn:microsoft.com/office/officeart/2009/3/layout/HorizontalOrganizationChart"/>
    <dgm:cxn modelId="{2D090656-D2B3-4E7B-9CA7-280A1AC42F0B}" type="presParOf" srcId="{06658671-9FC4-46EF-B5D4-8E022A27676D}" destId="{DB3E8BE1-C0AE-4A50-ABF2-1379A19D615F}" srcOrd="0" destOrd="0" presId="urn:microsoft.com/office/officeart/2009/3/layout/HorizontalOrganizationChart"/>
    <dgm:cxn modelId="{6F60380F-240A-4CE5-A278-9C549575F4A1}" type="presParOf" srcId="{06658671-9FC4-46EF-B5D4-8E022A27676D}" destId="{9099D852-2854-4069-BD2A-484C09FF207D}" srcOrd="1" destOrd="0" presId="urn:microsoft.com/office/officeart/2009/3/layout/HorizontalOrganizationChart"/>
    <dgm:cxn modelId="{5BB4DD64-E600-48C1-B02D-40E2B318C8E4}" type="presParOf" srcId="{722CF564-DFE1-413B-81A7-73842B38D271}" destId="{58A7AA64-B53A-45FC-84EB-8A71C065D3B9}" srcOrd="1" destOrd="0" presId="urn:microsoft.com/office/officeart/2009/3/layout/HorizontalOrganizationChart"/>
    <dgm:cxn modelId="{18616F8E-E471-4491-AA2C-BE6DAA9A3528}" type="presParOf" srcId="{722CF564-DFE1-413B-81A7-73842B38D271}" destId="{921582A6-2532-4CC3-898A-D33FEDB31151}" srcOrd="2" destOrd="0" presId="urn:microsoft.com/office/officeart/2009/3/layout/HorizontalOrganizationChart"/>
    <dgm:cxn modelId="{269B0B68-FC54-4161-BE13-2785CBBA1BF7}" type="presParOf" srcId="{89FD369F-E3C5-40F0-8C49-0F6B5F5DF93A}" destId="{75F28234-5C0E-4586-930C-B392AADD39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14B3-6915-4417-9115-FE317E386F5D}">
      <dsp:nvSpPr>
        <dsp:cNvPr id="0" name=""/>
        <dsp:cNvSpPr/>
      </dsp:nvSpPr>
      <dsp:spPr>
        <a:xfrm>
          <a:off x="2282422" y="2099692"/>
          <a:ext cx="342019" cy="1838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009" y="0"/>
              </a:lnTo>
              <a:lnTo>
                <a:pt x="171009" y="1838352"/>
              </a:lnTo>
              <a:lnTo>
                <a:pt x="342019" y="1838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02FB1-0E6C-4EAA-AAC4-8F31E0DA16CE}">
      <dsp:nvSpPr>
        <dsp:cNvPr id="0" name=""/>
        <dsp:cNvSpPr/>
      </dsp:nvSpPr>
      <dsp:spPr>
        <a:xfrm>
          <a:off x="2282422" y="2099692"/>
          <a:ext cx="342019" cy="1103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009" y="0"/>
              </a:lnTo>
              <a:lnTo>
                <a:pt x="171009" y="1103011"/>
              </a:lnTo>
              <a:lnTo>
                <a:pt x="342019" y="1103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9213B-99F1-4CD2-B594-868252B90FCD}">
      <dsp:nvSpPr>
        <dsp:cNvPr id="0" name=""/>
        <dsp:cNvSpPr/>
      </dsp:nvSpPr>
      <dsp:spPr>
        <a:xfrm>
          <a:off x="2282422" y="2099692"/>
          <a:ext cx="342019" cy="367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009" y="0"/>
              </a:lnTo>
              <a:lnTo>
                <a:pt x="171009" y="367670"/>
              </a:lnTo>
              <a:lnTo>
                <a:pt x="342019" y="3676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3EA2E-05A4-424B-86D3-B47AC232F09C}">
      <dsp:nvSpPr>
        <dsp:cNvPr id="0" name=""/>
        <dsp:cNvSpPr/>
      </dsp:nvSpPr>
      <dsp:spPr>
        <a:xfrm>
          <a:off x="2282422" y="1732021"/>
          <a:ext cx="342019" cy="367670"/>
        </a:xfrm>
        <a:custGeom>
          <a:avLst/>
          <a:gdLst/>
          <a:ahLst/>
          <a:cxnLst/>
          <a:rect l="0" t="0" r="0" b="0"/>
          <a:pathLst>
            <a:path>
              <a:moveTo>
                <a:pt x="0" y="367670"/>
              </a:moveTo>
              <a:lnTo>
                <a:pt x="171009" y="367670"/>
              </a:lnTo>
              <a:lnTo>
                <a:pt x="171009" y="0"/>
              </a:lnTo>
              <a:lnTo>
                <a:pt x="3420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D52A5-4B33-49E6-BC53-FA5E037C617B}">
      <dsp:nvSpPr>
        <dsp:cNvPr id="0" name=""/>
        <dsp:cNvSpPr/>
      </dsp:nvSpPr>
      <dsp:spPr>
        <a:xfrm>
          <a:off x="2282422" y="996680"/>
          <a:ext cx="342019" cy="1103011"/>
        </a:xfrm>
        <a:custGeom>
          <a:avLst/>
          <a:gdLst/>
          <a:ahLst/>
          <a:cxnLst/>
          <a:rect l="0" t="0" r="0" b="0"/>
          <a:pathLst>
            <a:path>
              <a:moveTo>
                <a:pt x="0" y="1103011"/>
              </a:moveTo>
              <a:lnTo>
                <a:pt x="171009" y="1103011"/>
              </a:lnTo>
              <a:lnTo>
                <a:pt x="171009" y="0"/>
              </a:lnTo>
              <a:lnTo>
                <a:pt x="3420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4F90B-C9B3-4DEE-BD0F-9BDB3F5A514E}">
      <dsp:nvSpPr>
        <dsp:cNvPr id="0" name=""/>
        <dsp:cNvSpPr/>
      </dsp:nvSpPr>
      <dsp:spPr>
        <a:xfrm>
          <a:off x="2282422" y="261339"/>
          <a:ext cx="342019" cy="1838352"/>
        </a:xfrm>
        <a:custGeom>
          <a:avLst/>
          <a:gdLst/>
          <a:ahLst/>
          <a:cxnLst/>
          <a:rect l="0" t="0" r="0" b="0"/>
          <a:pathLst>
            <a:path>
              <a:moveTo>
                <a:pt x="0" y="1838352"/>
              </a:moveTo>
              <a:lnTo>
                <a:pt x="171009" y="1838352"/>
              </a:lnTo>
              <a:lnTo>
                <a:pt x="171009" y="0"/>
              </a:lnTo>
              <a:lnTo>
                <a:pt x="3420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CC0A-280B-4928-B14E-2D135A74E619}">
      <dsp:nvSpPr>
        <dsp:cNvPr id="0" name=""/>
        <dsp:cNvSpPr/>
      </dsp:nvSpPr>
      <dsp:spPr>
        <a:xfrm>
          <a:off x="572327" y="1838902"/>
          <a:ext cx="1710095" cy="52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Engineering Director</a:t>
          </a:r>
        </a:p>
      </dsp:txBody>
      <dsp:txXfrm>
        <a:off x="572327" y="1838902"/>
        <a:ext cx="1710095" cy="521579"/>
      </dsp:txXfrm>
    </dsp:sp>
    <dsp:sp modelId="{DB7452F2-C1D7-4E78-9409-DBEBC32FFEA6}">
      <dsp:nvSpPr>
        <dsp:cNvPr id="0" name=""/>
        <dsp:cNvSpPr/>
      </dsp:nvSpPr>
      <dsp:spPr>
        <a:xfrm>
          <a:off x="2624442" y="550"/>
          <a:ext cx="1710095" cy="52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Senior Civil Engineer</a:t>
          </a:r>
        </a:p>
      </dsp:txBody>
      <dsp:txXfrm>
        <a:off x="2624442" y="550"/>
        <a:ext cx="1710095" cy="521579"/>
      </dsp:txXfrm>
    </dsp:sp>
    <dsp:sp modelId="{C5549197-33C6-441B-A7DF-26AC20A86285}">
      <dsp:nvSpPr>
        <dsp:cNvPr id="0" name=""/>
        <dsp:cNvSpPr/>
      </dsp:nvSpPr>
      <dsp:spPr>
        <a:xfrm>
          <a:off x="2624442" y="735891"/>
          <a:ext cx="1710095" cy="52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Senior Civil Engineer</a:t>
          </a:r>
        </a:p>
      </dsp:txBody>
      <dsp:txXfrm>
        <a:off x="2624442" y="735891"/>
        <a:ext cx="1710095" cy="521579"/>
      </dsp:txXfrm>
    </dsp:sp>
    <dsp:sp modelId="{2B7C268F-E108-4821-8F6F-9E8E2FD1F294}">
      <dsp:nvSpPr>
        <dsp:cNvPr id="0" name=""/>
        <dsp:cNvSpPr/>
      </dsp:nvSpPr>
      <dsp:spPr>
        <a:xfrm>
          <a:off x="2624442" y="1471232"/>
          <a:ext cx="1710095" cy="52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Capital Projects Manager</a:t>
          </a:r>
        </a:p>
      </dsp:txBody>
      <dsp:txXfrm>
        <a:off x="2624442" y="1471232"/>
        <a:ext cx="1710095" cy="521579"/>
      </dsp:txXfrm>
    </dsp:sp>
    <dsp:sp modelId="{BF3A2FFE-ECD8-4F58-BC2E-048ADCEA5C3E}">
      <dsp:nvSpPr>
        <dsp:cNvPr id="0" name=""/>
        <dsp:cNvSpPr/>
      </dsp:nvSpPr>
      <dsp:spPr>
        <a:xfrm>
          <a:off x="2624442" y="2206572"/>
          <a:ext cx="1710095" cy="52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City Traffic Engineer</a:t>
          </a:r>
        </a:p>
      </dsp:txBody>
      <dsp:txXfrm>
        <a:off x="2624442" y="2206572"/>
        <a:ext cx="1710095" cy="521579"/>
      </dsp:txXfrm>
    </dsp:sp>
    <dsp:sp modelId="{9F64643C-2E56-4834-8906-EBB33885E1B4}">
      <dsp:nvSpPr>
        <dsp:cNvPr id="0" name=""/>
        <dsp:cNvSpPr/>
      </dsp:nvSpPr>
      <dsp:spPr>
        <a:xfrm>
          <a:off x="2624442" y="2941913"/>
          <a:ext cx="1710095" cy="52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Right of Way Inspector</a:t>
          </a:r>
        </a:p>
      </dsp:txBody>
      <dsp:txXfrm>
        <a:off x="2624442" y="2941913"/>
        <a:ext cx="1710095" cy="521579"/>
      </dsp:txXfrm>
    </dsp:sp>
    <dsp:sp modelId="{DB3E8BE1-C0AE-4A50-ABF2-1379A19D615F}">
      <dsp:nvSpPr>
        <dsp:cNvPr id="0" name=""/>
        <dsp:cNvSpPr/>
      </dsp:nvSpPr>
      <dsp:spPr>
        <a:xfrm>
          <a:off x="2624442" y="3677254"/>
          <a:ext cx="1710095" cy="52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Administrative Specialist</a:t>
          </a:r>
        </a:p>
      </dsp:txBody>
      <dsp:txXfrm>
        <a:off x="2624442" y="3677254"/>
        <a:ext cx="1710095" cy="521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E785-FE4C-42AD-9CFF-F51ADA1A704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3936-7CA2-4D31-B611-BBAFBAD5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69DB-46FE-452A-8ACA-61570CA1B462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827-DCB3-4324-A6F2-065C33BE3014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A42-731C-4177-B08D-F4197F209D04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6EB3-2BFB-45D3-BCC3-973C6DCF6605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E0-9A26-4978-A82E-CA96A33570FD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D237-2634-4C50-92F4-16A3337D0389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535-909C-4213-9E50-51D3A02B2AD2}" type="datetime1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803-C720-4B7E-B0C6-9C4F43AFEC8C}" type="datetime1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33C3-3A18-4F47-8C5A-A7ED47CCAF4A}" type="datetime1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9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816E-6BDB-412A-95D2-D625000DA33B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B8DF-BCC3-4B69-8515-18C06BF55052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9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3D59-9A56-48BA-A456-2514AE5ECB83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A4F1-D551-48EB-A985-C15CB145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en/view-image.php?image=174946&amp;picture=cash-box-with-mone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Purpose/Scope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2098511"/>
            <a:ext cx="5570604" cy="352912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Ensure Safe and Efficient Operation of the Right of Way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Road Standards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Data Collection and Analysis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 of Way Permitting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10 and 12 KMC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C8366-46E3-F21E-08EB-B7DA0C3B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78" y="1763299"/>
            <a:ext cx="5791702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5EF3E0E-3CF7-1440-770D-094E24F3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02" y="4189422"/>
            <a:ext cx="5540220" cy="176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Expense/Revenue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1930552"/>
            <a:ext cx="7623339" cy="425783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Transportation Planning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Expenses (~27K/year)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Director: 10% of time ~$22K/year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Assistant: 5% of time ~$5K/year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Sources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fund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3D9FBB-5F91-5D84-D3B5-65156638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96086">
            <a:off x="9350448" y="4283906"/>
            <a:ext cx="2847138" cy="1057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51BBD9-A38C-B88B-2127-954F79588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538"/>
          <a:stretch/>
        </p:blipFill>
        <p:spPr>
          <a:xfrm rot="872234">
            <a:off x="8567074" y="2419926"/>
            <a:ext cx="3588672" cy="1006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32F1CE-7855-48CE-6B8F-DACACC2C7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234" y="3329618"/>
            <a:ext cx="4014311" cy="14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9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Expense/Revenue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1827911"/>
            <a:ext cx="7623339" cy="425783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Engineering Expenses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Expenses (~418K/year)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Director: 28% of time ~$63K/year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Manager (x3): 25% of time ~$142K/year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 of Way Inspector: 25% of time ~$40K/year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Assistant: 25% of time ~$26K/year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Consultants (non-CIP work): ~75K/year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Office Expenses: ~72K/year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Sources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fund ($378K)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Street fund ($40K)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9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Core Responsibilities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2042525"/>
            <a:ext cx="11633756" cy="404324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Transportation Capital Improvement Program (CIP)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Pavement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Engineering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Permitting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 Of Way Management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 and standards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 enforcement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Transportation Planning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Pedestrian/Bicycle Accessibility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Long/short range planning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D11165-4E09-F174-05A8-BE8C85DC4EBB}"/>
              </a:ext>
            </a:extLst>
          </p:cNvPr>
          <p:cNvGrpSpPr/>
          <p:nvPr/>
        </p:nvGrpSpPr>
        <p:grpSpPr>
          <a:xfrm>
            <a:off x="7087087" y="1334957"/>
            <a:ext cx="4128308" cy="4674637"/>
            <a:chOff x="3352800" y="2177"/>
            <a:chExt cx="5791200" cy="6864788"/>
          </a:xfrm>
        </p:grpSpPr>
        <p:pic>
          <p:nvPicPr>
            <p:cNvPr id="9" name="Picture 8" descr="A picture containing text, outdoor, road, tree&#10;&#10;Description automatically generated">
              <a:extLst>
                <a:ext uri="{FF2B5EF4-FFF2-40B4-BE49-F238E27FC236}">
                  <a16:creationId xmlns:a16="http://schemas.microsoft.com/office/drawing/2014/main" id="{C98FE009-F244-AB84-AEA0-06CF8B62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177"/>
              <a:ext cx="5143500" cy="685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9ABBD1-874B-3AF5-C364-74502B06A03C}"/>
                </a:ext>
              </a:extLst>
            </p:cNvPr>
            <p:cNvGrpSpPr/>
            <p:nvPr/>
          </p:nvGrpSpPr>
          <p:grpSpPr>
            <a:xfrm>
              <a:off x="5419908" y="2529914"/>
              <a:ext cx="3724092" cy="4337051"/>
              <a:chOff x="924108" y="1295400"/>
              <a:chExt cx="3724092" cy="433705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AABFE49-CEEA-64EE-CE09-DCB636D7FB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66" t="3333" r="20484" b="5556"/>
              <a:stretch/>
            </p:blipFill>
            <p:spPr>
              <a:xfrm>
                <a:off x="924108" y="1295400"/>
                <a:ext cx="1839952" cy="33528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DD85A3-8C97-8801-B44A-4B9394C81D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66" t="3333" r="20484" b="5556"/>
              <a:stretch/>
            </p:blipFill>
            <p:spPr>
              <a:xfrm>
                <a:off x="1522558" y="1676400"/>
                <a:ext cx="1839952" cy="33528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DC87B6F-837A-622C-DF6D-F547621E7A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66" t="3333" r="20484" b="5556"/>
              <a:stretch/>
            </p:blipFill>
            <p:spPr>
              <a:xfrm>
                <a:off x="2133598" y="1898651"/>
                <a:ext cx="1839952" cy="33528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8A23A1C-8AF1-9BEC-39AE-B6EBBF1704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66" t="3333" r="20484" b="5556"/>
              <a:stretch/>
            </p:blipFill>
            <p:spPr>
              <a:xfrm>
                <a:off x="2808248" y="2279651"/>
                <a:ext cx="1839952" cy="3352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836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Team Structure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2051855"/>
            <a:ext cx="7530033" cy="4037847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Transportation Capital Improvement Program (CIP)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Pavement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Engineering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Permitting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 Of Way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Transportation Planning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403777-9482-8FA0-8277-0A493232C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517297"/>
              </p:ext>
            </p:extLst>
          </p:nvPr>
        </p:nvGraphicFramePr>
        <p:xfrm>
          <a:off x="6157167" y="1845043"/>
          <a:ext cx="4906865" cy="41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17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Expenses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2369978"/>
            <a:ext cx="7623339" cy="346384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 Projects (CIP)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Permitting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Pavement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Safety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 of Way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Transportation Planning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Engineering Expenses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pic>
        <p:nvPicPr>
          <p:cNvPr id="7" name="Picture 6" descr="A red metal box full of money&#10;&#10;Description automatically generated">
            <a:extLst>
              <a:ext uri="{FF2B5EF4-FFF2-40B4-BE49-F238E27FC236}">
                <a16:creationId xmlns:a16="http://schemas.microsoft.com/office/drawing/2014/main" id="{F73A0666-699D-3D14-48E0-72CDAB947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04444" y="2107250"/>
            <a:ext cx="5722263" cy="38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ground&#10;&#10;Description automatically generated">
            <a:extLst>
              <a:ext uri="{FF2B5EF4-FFF2-40B4-BE49-F238E27FC236}">
                <a16:creationId xmlns:a16="http://schemas.microsoft.com/office/drawing/2014/main" id="{48B75D70-8442-D818-DA03-39853ACB4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0" y="1998260"/>
            <a:ext cx="4638667" cy="3664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10071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Expense/Revenue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92" y="1715939"/>
            <a:ext cx="7940580" cy="449823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 Projects (CIP)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Expenses (~$410K/year – staff only)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Managers (x2): 75% of time ~$275K/year (incl. benefits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Manager: 30% of time $57K/year (incl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Director: 30% of time ~$68K/year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Assistant: 10% of time ~$10K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 Projects: Variable cost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Sources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 Estate Excise Tax (REET)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Transportation Impact Fees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Grants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2021 - $1,364,265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2022 - $9,801,991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2023 - $4,727,000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28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pic>
        <p:nvPicPr>
          <p:cNvPr id="7" name="Picture 6" descr="A picture containing tree, outdoor, river, way&#10;&#10;Description automatically generated">
            <a:extLst>
              <a:ext uri="{FF2B5EF4-FFF2-40B4-BE49-F238E27FC236}">
                <a16:creationId xmlns:a16="http://schemas.microsoft.com/office/drawing/2014/main" id="{F9B9CCB9-E47D-E743-C0A8-5B1A629DA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58" y="3828913"/>
            <a:ext cx="2824245" cy="1870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43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Expense/Revenue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1930552"/>
            <a:ext cx="7623339" cy="425783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Permitting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Expenses (~$147/year):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ROW Inspector: 55% of time ~$89K/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(incl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Assistant: 40% of time ~$40K (incl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Director: 7% of time ~$15K/year (incl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Software: $3K/year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Sources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Permit Fees/Fines Collected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~$151K – 2021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~$180K – 2022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~$185K – 2023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pic>
        <p:nvPicPr>
          <p:cNvPr id="5" name="Picture 4" descr="A picture containing sky, outdoor, clouds, cloudy&#10;&#10;Description automatically generated">
            <a:extLst>
              <a:ext uri="{FF2B5EF4-FFF2-40B4-BE49-F238E27FC236}">
                <a16:creationId xmlns:a16="http://schemas.microsoft.com/office/drawing/2014/main" id="{13A1B021-B389-2CC3-AD2C-4B6F73D835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5250" l="9850" r="89482">
                        <a14:foregroundMark x1="71619" y1="30500" x2="71619" y2="30500"/>
                        <a14:foregroundMark x1="70451" y1="9000" x2="70451" y2="9000"/>
                        <a14:foregroundMark x1="70451" y1="7250" x2="70451" y2="7250"/>
                        <a14:foregroundMark x1="75793" y1="94750" x2="75793" y2="94750"/>
                        <a14:foregroundMark x1="75793" y1="93750" x2="75793" y2="93750"/>
                        <a14:foregroundMark x1="70451" y1="12750" x2="70451" y2="12750"/>
                        <a14:foregroundMark x1="70618" y1="8750" x2="70618" y2="8750"/>
                        <a14:foregroundMark x1="75626" y1="95250" x2="75626" y2="95250"/>
                        <a14:backgroundMark x1="41903" y1="50750" x2="41903" y2="50750"/>
                        <a14:backgroundMark x1="61436" y1="49500" x2="61436" y2="49500"/>
                        <a14:backgroundMark x1="45409" y1="37000" x2="45409" y2="37000"/>
                        <a14:backgroundMark x1="28214" y1="32250" x2="28214" y2="32250"/>
                        <a14:backgroundMark x1="25376" y1="23500" x2="25376" y2="23500"/>
                        <a14:backgroundMark x1="37396" y1="39750" x2="37396" y2="39750"/>
                        <a14:backgroundMark x1="45409" y1="60250" x2="45409" y2="60250"/>
                        <a14:backgroundMark x1="23873" y1="27000" x2="23873" y2="27000"/>
                        <a14:backgroundMark x1="36561" y1="24250" x2="36561" y2="24250"/>
                        <a14:backgroundMark x1="60267" y1="40000" x2="60267" y2="40000"/>
                        <a14:backgroundMark x1="47245" y1="70000" x2="47245" y2="70000"/>
                        <a14:backgroundMark x1="46411" y1="72750" x2="46411" y2="7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56" y="2015935"/>
            <a:ext cx="5705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Expense/Revenue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1930552"/>
            <a:ext cx="7623339" cy="425783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Pavement Management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Expenses (~$1,033K/year)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Manager: 40% of time ~$75K/year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Director: 5% of time ~$11K/year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Assistant: 5% of time ~$5K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Software: $5K/year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Pavement Overlay: ~$687/year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Pavement Seals: ~$250K/year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Sources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REET ($65K staff, $120K overlay, and $3K software)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KAPE ($567K overlay, $2K software)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Fund ($250K seals and $26K staff)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Grants (none anticipated)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pic>
        <p:nvPicPr>
          <p:cNvPr id="5" name="Picture 4" descr="A person riding on the back of a truck&#10;&#10;Description automatically generated">
            <a:extLst>
              <a:ext uri="{FF2B5EF4-FFF2-40B4-BE49-F238E27FC236}">
                <a16:creationId xmlns:a16="http://schemas.microsoft.com/office/drawing/2014/main" id="{B3EB7212-DA9F-500B-B12B-3E4C40A22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80" y="2402454"/>
            <a:ext cx="4646700" cy="348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15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99B7A9-2230-6BDC-2CFB-C538814E6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4" b="1"/>
          <a:stretch/>
        </p:blipFill>
        <p:spPr>
          <a:xfrm>
            <a:off x="7569485" y="2970654"/>
            <a:ext cx="4070380" cy="2233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Expense/Revenue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1930552"/>
            <a:ext cx="7623339" cy="425783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Safety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Expenses (~263K/year)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Engineer: 100% of time ~$190K/year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Manager: 5% of time ~$10K/year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Director: 5% of time ~$11K/year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Assistant: 2% of time ~$2K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Safety Projects: $50K/year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Sources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KAPE ($240K)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fund ($23K)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6" y="566057"/>
            <a:ext cx="11537840" cy="1372892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b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Expense/Revenue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20" y="1930552"/>
            <a:ext cx="7623339" cy="425783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 of Way Management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Expenses (~82K/year)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Director: 15% of time ~$34K/year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 of Way Inspector: 20% of time ~$34K/year (incl. benefits)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Assistant: 13% of time ~$14K/year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Sources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fund ($48K)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Street fund ($34K)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A4F1-D551-48EB-A985-C15CB145C9AE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4605" y="6090393"/>
            <a:ext cx="1005840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AA164A-42A9-AF49-489E-BC96FDDE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5608515"/>
            <a:ext cx="1234980" cy="1093333"/>
          </a:xfrm>
          <a:prstGeom prst="rect">
            <a:avLst/>
          </a:prstGeom>
        </p:spPr>
      </p:pic>
      <p:pic>
        <p:nvPicPr>
          <p:cNvPr id="5" name="ymail_attachmentId388b98dd-c8b2-44b0-8068-3c6f869ef739">
            <a:extLst>
              <a:ext uri="{FF2B5EF4-FFF2-40B4-BE49-F238E27FC236}">
                <a16:creationId xmlns:a16="http://schemas.microsoft.com/office/drawing/2014/main" id="{612924CF-4B33-EC40-CF30-6BFF28D1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02" y="1874853"/>
            <a:ext cx="3185196" cy="23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9CB14-C33C-229B-B2CC-FC91D8990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945" y="2994055"/>
            <a:ext cx="2404571" cy="29129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32BC9-BCCB-2411-CAF0-1D2E2CF7E655}"/>
              </a:ext>
            </a:extLst>
          </p:cNvPr>
          <p:cNvGrpSpPr/>
          <p:nvPr/>
        </p:nvGrpSpPr>
        <p:grpSpPr>
          <a:xfrm rot="20654034">
            <a:off x="9112974" y="3963821"/>
            <a:ext cx="2881823" cy="1348857"/>
            <a:chOff x="3483954" y="4298084"/>
            <a:chExt cx="2881823" cy="13488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861D70-2E20-E1CD-0B42-1AACFCBF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0891" y="4298084"/>
              <a:ext cx="2834886" cy="13488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7C7C8-2C45-DC26-4838-B158CF840CF9}"/>
                </a:ext>
              </a:extLst>
            </p:cNvPr>
            <p:cNvSpPr txBox="1"/>
            <p:nvPr/>
          </p:nvSpPr>
          <p:spPr>
            <a:xfrm>
              <a:off x="3483954" y="5135180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Title 10 &amp;12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31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7C5D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ity of Kenmore.potx" id="{D086039F-B5D0-4890-8860-84C5BCF802BF}" vid="{1DBFC099-D041-40D8-83FA-62206CDAA2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Kenmore</Template>
  <TotalTime>853</TotalTime>
  <Words>782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Engineering Purpose/Scope</vt:lpstr>
      <vt:lpstr>Engineering Core Responsibilities</vt:lpstr>
      <vt:lpstr>Engineering Team Structure</vt:lpstr>
      <vt:lpstr>Engineering Department Expenses</vt:lpstr>
      <vt:lpstr>Engineering Department Expense/Revenue</vt:lpstr>
      <vt:lpstr>Engineering Department Expense/Revenue</vt:lpstr>
      <vt:lpstr>Engineering Department Expense/Revenue</vt:lpstr>
      <vt:lpstr>Engineering Department Expense/Revenue</vt:lpstr>
      <vt:lpstr>Engineering Department Expense/Revenue</vt:lpstr>
      <vt:lpstr>Engineering Department Expense/Revenue</vt:lpstr>
      <vt:lpstr>Engineering Department Expense/Revenue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Melodi Yanik</dc:creator>
  <cp:lastModifiedBy>Melinda Merrell</cp:lastModifiedBy>
  <cp:revision>48</cp:revision>
  <dcterms:created xsi:type="dcterms:W3CDTF">2018-04-02T23:50:47Z</dcterms:created>
  <dcterms:modified xsi:type="dcterms:W3CDTF">2024-01-25T01:56:31Z</dcterms:modified>
</cp:coreProperties>
</file>